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9" r:id="rId3"/>
    <p:sldId id="270" r:id="rId4"/>
    <p:sldId id="264" r:id="rId5"/>
    <p:sldId id="265" r:id="rId6"/>
    <p:sldId id="259" r:id="rId7"/>
    <p:sldId id="257" r:id="rId8"/>
    <p:sldId id="260" r:id="rId9"/>
    <p:sldId id="261" r:id="rId10"/>
    <p:sldId id="262" r:id="rId11"/>
    <p:sldId id="263" r:id="rId12"/>
    <p:sldId id="266" r:id="rId13"/>
    <p:sldId id="267" r:id="rId14"/>
    <p:sldId id="276" r:id="rId15"/>
    <p:sldId id="283" r:id="rId16"/>
    <p:sldId id="284" r:id="rId17"/>
    <p:sldId id="285" r:id="rId18"/>
    <p:sldId id="286" r:id="rId19"/>
    <p:sldId id="287" r:id="rId20"/>
    <p:sldId id="288" r:id="rId21"/>
    <p:sldId id="290" r:id="rId22"/>
    <p:sldId id="289" r:id="rId23"/>
    <p:sldId id="277" r:id="rId24"/>
    <p:sldId id="278" r:id="rId25"/>
    <p:sldId id="279" r:id="rId26"/>
    <p:sldId id="280" r:id="rId27"/>
    <p:sldId id="281" r:id="rId28"/>
    <p:sldId id="282" r:id="rId29"/>
    <p:sldId id="271" r:id="rId30"/>
    <p:sldId id="273" r:id="rId31"/>
    <p:sldId id="274" r:id="rId32"/>
    <p:sldId id="275" r:id="rId33"/>
    <p:sldId id="26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EBC57-E9C3-4F2C-A75E-F1EDA8AD779B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22B42-8965-4FCE-BE97-E88FB63356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1192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EBC57-E9C3-4F2C-A75E-F1EDA8AD779B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22B42-8965-4FCE-BE97-E88FB63356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014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EBC57-E9C3-4F2C-A75E-F1EDA8AD779B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22B42-8965-4FCE-BE97-E88FB63356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3305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EBC57-E9C3-4F2C-A75E-F1EDA8AD779B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22B42-8965-4FCE-BE97-E88FB63356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81517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EBC57-E9C3-4F2C-A75E-F1EDA8AD779B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22B42-8965-4FCE-BE97-E88FB63356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28146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EBC57-E9C3-4F2C-A75E-F1EDA8AD779B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22B42-8965-4FCE-BE97-E88FB63356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7540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EBC57-E9C3-4F2C-A75E-F1EDA8AD779B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22B42-8965-4FCE-BE97-E88FB63356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73953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EBC57-E9C3-4F2C-A75E-F1EDA8AD779B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22B42-8965-4FCE-BE97-E88FB63356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77454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EBC57-E9C3-4F2C-A75E-F1EDA8AD779B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22B42-8965-4FCE-BE97-E88FB63356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66268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EBC57-E9C3-4F2C-A75E-F1EDA8AD779B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22B42-8965-4FCE-BE97-E88FB63356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44121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EBC57-E9C3-4F2C-A75E-F1EDA8AD779B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22B42-8965-4FCE-BE97-E88FB63356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5788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EBC57-E9C3-4F2C-A75E-F1EDA8AD779B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22B42-8965-4FCE-BE97-E88FB63356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8650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762000"/>
            <a:ext cx="8610600" cy="4677569"/>
          </a:xfrm>
        </p:spPr>
      </p:pic>
    </p:spTree>
    <p:extLst>
      <p:ext uri="{BB962C8B-B14F-4D97-AF65-F5344CB8AC3E}">
        <p14:creationId xmlns="" xmlns:p14="http://schemas.microsoft.com/office/powerpoint/2010/main" val="1988973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199" cy="6858000"/>
          </a:xfrm>
        </p:spPr>
      </p:pic>
    </p:spTree>
    <p:extLst>
      <p:ext uri="{BB962C8B-B14F-4D97-AF65-F5344CB8AC3E}">
        <p14:creationId xmlns="" xmlns:p14="http://schemas.microsoft.com/office/powerpoint/2010/main" val="638137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="" xmlns:p14="http://schemas.microsoft.com/office/powerpoint/2010/main" val="2667518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381000" y="3581400"/>
            <a:ext cx="3886200" cy="1905001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Break The Silence</a:t>
            </a:r>
            <a:br>
              <a:rPr lang="en-US" sz="3600" b="1" dirty="0" smtClean="0"/>
            </a:br>
            <a:endParaRPr lang="en-US" sz="3600" b="1" dirty="0" smtClean="0"/>
          </a:p>
          <a:p>
            <a:r>
              <a:rPr lang="ar-EG" sz="3600" b="1" dirty="0" smtClean="0"/>
              <a:t>اضطراب ما بعد الصدمة</a:t>
            </a:r>
            <a:endParaRPr lang="en-US" sz="36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 smtClean="0"/>
              <a:t>PTSD</a:t>
            </a:r>
            <a:endParaRPr lang="en-US" sz="66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1374" y="0"/>
            <a:ext cx="4492625" cy="6857999"/>
          </a:xfrm>
        </p:spPr>
      </p:pic>
    </p:spTree>
    <p:extLst>
      <p:ext uri="{BB962C8B-B14F-4D97-AF65-F5344CB8AC3E}">
        <p14:creationId xmlns:p14="http://schemas.microsoft.com/office/powerpoint/2010/main" xmlns="" val="2649929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ar-EG" sz="6000" b="1" dirty="0" smtClean="0"/>
              <a:t>الإكتئاب</a:t>
            </a:r>
            <a:endParaRPr lang="en-US" sz="6000" b="1" dirty="0"/>
          </a:p>
          <a:p>
            <a:endParaRPr lang="en-US" sz="6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Depression</a:t>
            </a:r>
            <a:endParaRPr lang="en-US" sz="48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1000" y="0"/>
            <a:ext cx="4953000" cy="6858001"/>
          </a:xfrm>
        </p:spPr>
      </p:pic>
    </p:spTree>
    <p:extLst>
      <p:ext uri="{BB962C8B-B14F-4D97-AF65-F5344CB8AC3E}">
        <p14:creationId xmlns:p14="http://schemas.microsoft.com/office/powerpoint/2010/main" xmlns="" val="268788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438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فيديو خطوات التسجيل في علاج نفسي.mp4_2017092314310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فيديو خطوات التسجيل في علاج نفسي.mp4_2017092314310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فيديو خطوات التسجيل في علاج نفسي.mp4_2017092314310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فيديو خطوات التسجيل في علاج نفسي.mp4_2017092314311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فيديو خطوات التسجيل في علاج نفسي.mp4_20170923143117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7233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2910" y="785794"/>
            <a:ext cx="3008313" cy="1162050"/>
          </a:xfrm>
        </p:spPr>
        <p:txBody>
          <a:bodyPr>
            <a:noAutofit/>
          </a:bodyPr>
          <a:lstStyle/>
          <a:p>
            <a:r>
              <a:rPr lang="ar-EG" sz="8800" b="1" u="sng" dirty="0" smtClean="0"/>
              <a:t>الرؤية</a:t>
            </a:r>
            <a:endParaRPr lang="en-US" sz="8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714876" y="1142984"/>
            <a:ext cx="3904076" cy="3276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ar-EG" sz="4000" dirty="0" smtClean="0"/>
              <a:t>” </a:t>
            </a:r>
            <a:r>
              <a:rPr lang="ar-EG" sz="4000" b="1" dirty="0" smtClean="0"/>
              <a:t>التوصل الى كل شخص عربى فى الفئة العمرية من 18 الى </a:t>
            </a:r>
            <a:r>
              <a:rPr lang="en-US" sz="4000" b="1" dirty="0" smtClean="0"/>
              <a:t> </a:t>
            </a:r>
            <a:r>
              <a:rPr lang="ar-EG" sz="4000" b="1" dirty="0" smtClean="0"/>
              <a:t>45 من القادرين على التعامل مع الأنترنت و يعانون من اعراض الإكتئاب او اضطراب ما بعد الصدمة ”</a:t>
            </a:r>
            <a:endParaRPr lang="en-US" sz="4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2285992"/>
            <a:ext cx="3886200" cy="3200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451673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فيديو خطوات التسجيل في علاج نفسي.mp4_2017092314312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فيديو خطوات التسجيل في علاج نفسي.mp4_20170923143129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فيديو خطوات التسجيل في علاج نفسي.mp4_2017092314313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5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uccess-sto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ee1b1bb329560f9ad93c4894cead77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19096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85720" y="2166937"/>
            <a:ext cx="3429024" cy="4691063"/>
          </a:xfrm>
        </p:spPr>
        <p:txBody>
          <a:bodyPr>
            <a:normAutofit/>
          </a:bodyPr>
          <a:lstStyle/>
          <a:p>
            <a:pPr algn="ctr"/>
            <a:r>
              <a:rPr lang="en-US" sz="3600" b="1" u="sng" dirty="0"/>
              <a:t>Arab world on the Internet </a:t>
            </a:r>
            <a:r>
              <a:rPr lang="en-US" sz="3600" b="1" u="sng" dirty="0" smtClean="0"/>
              <a:t>&amp; Forums</a:t>
            </a:r>
          </a:p>
          <a:p>
            <a:pPr algn="ctr"/>
            <a:r>
              <a:rPr lang="ar-EG" sz="3600" b="1" u="sng" dirty="0" smtClean="0"/>
              <a:t>ابحاث عن :</a:t>
            </a:r>
            <a:br>
              <a:rPr lang="ar-EG" sz="3600" b="1" u="sng" dirty="0" smtClean="0"/>
            </a:br>
            <a:r>
              <a:rPr lang="ar-EG" sz="3600" b="1" u="sng" dirty="0" smtClean="0"/>
              <a:t>”كيف يتعامل العرب مع الأنترنت ”</a:t>
            </a:r>
            <a:r>
              <a:rPr lang="en-US" sz="3600" b="1" u="sng" dirty="0" smtClean="0"/>
              <a:t>       </a:t>
            </a:r>
            <a:r>
              <a:rPr lang="en-US" sz="3600" b="1" u="sng" dirty="0"/>
              <a:t> </a:t>
            </a:r>
            <a:endParaRPr lang="en-US" sz="3600" b="1" u="sng" dirty="0" smtClean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0034" y="571480"/>
            <a:ext cx="3008313" cy="1162050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Research :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95400"/>
            <a:ext cx="2743200" cy="48005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1631997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0496" y="1428736"/>
            <a:ext cx="3429000" cy="3962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224" y="1857364"/>
            <a:ext cx="2642616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1341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14350"/>
            <a:ext cx="7482417" cy="5611813"/>
          </a:xfrm>
        </p:spPr>
      </p:pic>
    </p:spTree>
    <p:extLst>
      <p:ext uri="{BB962C8B-B14F-4D97-AF65-F5344CB8AC3E}">
        <p14:creationId xmlns="" xmlns:p14="http://schemas.microsoft.com/office/powerpoint/2010/main" val="3814299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7010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5410200"/>
            <a:ext cx="4419600" cy="1195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758895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13805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909" y="0"/>
            <a:ext cx="9214909" cy="6858000"/>
          </a:xfrm>
        </p:spPr>
      </p:pic>
    </p:spTree>
    <p:extLst>
      <p:ext uri="{BB962C8B-B14F-4D97-AF65-F5344CB8AC3E}">
        <p14:creationId xmlns="" xmlns:p14="http://schemas.microsoft.com/office/powerpoint/2010/main" val="3644909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96400" cy="6858000"/>
          </a:xfrm>
        </p:spPr>
      </p:pic>
    </p:spTree>
    <p:extLst>
      <p:ext uri="{BB962C8B-B14F-4D97-AF65-F5344CB8AC3E}">
        <p14:creationId xmlns="" xmlns:p14="http://schemas.microsoft.com/office/powerpoint/2010/main" val="15618714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9296400" cy="6858000"/>
          </a:xfrm>
        </p:spPr>
      </p:pic>
    </p:spTree>
    <p:extLst>
      <p:ext uri="{BB962C8B-B14F-4D97-AF65-F5344CB8AC3E}">
        <p14:creationId xmlns="" xmlns:p14="http://schemas.microsoft.com/office/powerpoint/2010/main" val="630889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Words>49</Words>
  <Application>Microsoft Office PowerPoint</Application>
  <PresentationFormat>On-screen Show (4:3)</PresentationFormat>
  <Paragraphs>10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Slide 1</vt:lpstr>
      <vt:lpstr>الرؤية</vt:lpstr>
      <vt:lpstr>Research :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PTSD</vt:lpstr>
      <vt:lpstr>Depression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OCI</dc:creator>
  <cp:lastModifiedBy>ALEX-2013</cp:lastModifiedBy>
  <cp:revision>8</cp:revision>
  <dcterms:created xsi:type="dcterms:W3CDTF">2017-05-15T06:16:06Z</dcterms:created>
  <dcterms:modified xsi:type="dcterms:W3CDTF">2017-09-27T19:35:06Z</dcterms:modified>
</cp:coreProperties>
</file>